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8" r:id="rId4"/>
  </p:sldMasterIdLst>
  <p:notesMasterIdLst>
    <p:notesMasterId r:id="rId34"/>
  </p:notesMasterIdLst>
  <p:sldIdLst>
    <p:sldId id="256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6" r:id="rId17"/>
    <p:sldId id="297" r:id="rId18"/>
    <p:sldId id="298" r:id="rId19"/>
    <p:sldId id="299" r:id="rId20"/>
    <p:sldId id="293" r:id="rId21"/>
    <p:sldId id="294" r:id="rId22"/>
    <p:sldId id="305" r:id="rId23"/>
    <p:sldId id="306" r:id="rId24"/>
    <p:sldId id="307" r:id="rId25"/>
    <p:sldId id="308" r:id="rId26"/>
    <p:sldId id="309" r:id="rId27"/>
    <p:sldId id="300" r:id="rId28"/>
    <p:sldId id="301" r:id="rId29"/>
    <p:sldId id="302" r:id="rId30"/>
    <p:sldId id="303" r:id="rId31"/>
    <p:sldId id="30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3B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6CC96-6DCD-44B9-A869-750EBB393C3A}" v="2" dt="2021-03-08T05:19:56.706"/>
    <p1510:client id="{5503E5E8-C63E-46F0-820E-788881CBBD2F}" v="1" dt="2021-02-12T13:03:54.168"/>
    <p1510:client id="{76C33FD8-F550-4A08-8AAF-6AF25D21FF68}" v="2" dt="2021-03-01T06:01:50.026"/>
    <p1510:client id="{7C3C23F7-AA72-47C4-92E0-725F1339886A}" v="2" dt="2021-02-12T17:38:02.076"/>
    <p1510:client id="{81E4AF9F-90A5-0000-808F-05124CE85909}" v="2" dt="2021-03-01T04:57:51.023"/>
    <p1510:client id="{F72853EA-B808-4723-9EC4-3F729B9167A8}" v="1" dt="2021-02-12T11:36:28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ITIKA DOSHI - 70362019017" userId="S::hritika.doshi@svkmmumbai.onmicrosoft.com::666f7933-77ee-40e7-94a1-378003c46d12" providerId="AD" clId="Web-{2B56CC96-6DCD-44B9-A869-750EBB393C3A}"/>
    <pc:docChg chg="modSld">
      <pc:chgData name="HRITIKA DOSHI - 70362019017" userId="S::hritika.doshi@svkmmumbai.onmicrosoft.com::666f7933-77ee-40e7-94a1-378003c46d12" providerId="AD" clId="Web-{2B56CC96-6DCD-44B9-A869-750EBB393C3A}" dt="2021-03-08T05:19:56.706" v="1" actId="1076"/>
      <pc:docMkLst>
        <pc:docMk/>
      </pc:docMkLst>
      <pc:sldChg chg="modSp">
        <pc:chgData name="HRITIKA DOSHI - 70362019017" userId="S::hritika.doshi@svkmmumbai.onmicrosoft.com::666f7933-77ee-40e7-94a1-378003c46d12" providerId="AD" clId="Web-{2B56CC96-6DCD-44B9-A869-750EBB393C3A}" dt="2021-03-08T05:19:56.706" v="1" actId="1076"/>
        <pc:sldMkLst>
          <pc:docMk/>
          <pc:sldMk cId="0" sldId="293"/>
        </pc:sldMkLst>
        <pc:picChg chg="mod">
          <ac:chgData name="HRITIKA DOSHI - 70362019017" userId="S::hritika.doshi@svkmmumbai.onmicrosoft.com::666f7933-77ee-40e7-94a1-378003c46d12" providerId="AD" clId="Web-{2B56CC96-6DCD-44B9-A869-750EBB393C3A}" dt="2021-03-08T05:19:56.706" v="1" actId="1076"/>
          <ac:picMkLst>
            <pc:docMk/>
            <pc:sldMk cId="0" sldId="293"/>
            <ac:picMk id="12290" creationId="{00000000-0000-0000-0000-000000000000}"/>
          </ac:picMkLst>
        </pc:picChg>
      </pc:sldChg>
      <pc:sldChg chg="modSp">
        <pc:chgData name="HRITIKA DOSHI - 70362019017" userId="S::hritika.doshi@svkmmumbai.onmicrosoft.com::666f7933-77ee-40e7-94a1-378003c46d12" providerId="AD" clId="Web-{2B56CC96-6DCD-44B9-A869-750EBB393C3A}" dt="2021-03-08T04:55:51.644" v="0" actId="14100"/>
        <pc:sldMkLst>
          <pc:docMk/>
          <pc:sldMk cId="0" sldId="296"/>
        </pc:sldMkLst>
        <pc:picChg chg="mod">
          <ac:chgData name="HRITIKA DOSHI - 70362019017" userId="S::hritika.doshi@svkmmumbai.onmicrosoft.com::666f7933-77ee-40e7-94a1-378003c46d12" providerId="AD" clId="Web-{2B56CC96-6DCD-44B9-A869-750EBB393C3A}" dt="2021-03-08T04:55:51.644" v="0" actId="14100"/>
          <ac:picMkLst>
            <pc:docMk/>
            <pc:sldMk cId="0" sldId="296"/>
            <ac:picMk id="15362" creationId="{00000000-0000-0000-0000-000000000000}"/>
          </ac:picMkLst>
        </pc:picChg>
      </pc:sldChg>
    </pc:docChg>
  </pc:docChgLst>
  <pc:docChgLst>
    <pc:chgData name="SHUBHAM PATIL8 - 70362019045" userId="S::shubham.patil8@svkmmumbai.onmicrosoft.com::7a924aeb-1d08-425b-b9a1-143c579cece0" providerId="AD" clId="Web-{7C3C23F7-AA72-47C4-92E0-725F1339886A}"/>
    <pc:docChg chg="modSld">
      <pc:chgData name="SHUBHAM PATIL8 - 70362019045" userId="S::shubham.patil8@svkmmumbai.onmicrosoft.com::7a924aeb-1d08-425b-b9a1-143c579cece0" providerId="AD" clId="Web-{7C3C23F7-AA72-47C4-92E0-725F1339886A}" dt="2021-02-12T17:38:02.076" v="1" actId="1076"/>
      <pc:docMkLst>
        <pc:docMk/>
      </pc:docMkLst>
      <pc:sldChg chg="modSp">
        <pc:chgData name="SHUBHAM PATIL8 - 70362019045" userId="S::shubham.patil8@svkmmumbai.onmicrosoft.com::7a924aeb-1d08-425b-b9a1-143c579cece0" providerId="AD" clId="Web-{7C3C23F7-AA72-47C4-92E0-725F1339886A}" dt="2021-02-12T17:38:02.076" v="1" actId="1076"/>
        <pc:sldMkLst>
          <pc:docMk/>
          <pc:sldMk cId="0" sldId="282"/>
        </pc:sldMkLst>
        <pc:picChg chg="mod">
          <ac:chgData name="SHUBHAM PATIL8 - 70362019045" userId="S::shubham.patil8@svkmmumbai.onmicrosoft.com::7a924aeb-1d08-425b-b9a1-143c579cece0" providerId="AD" clId="Web-{7C3C23F7-AA72-47C4-92E0-725F1339886A}" dt="2021-02-12T17:38:02.076" v="1" actId="1076"/>
          <ac:picMkLst>
            <pc:docMk/>
            <pc:sldMk cId="0" sldId="282"/>
            <ac:picMk id="1026" creationId="{00000000-0000-0000-0000-000000000000}"/>
          </ac:picMkLst>
        </pc:picChg>
      </pc:sldChg>
    </pc:docChg>
  </pc:docChgLst>
  <pc:docChgLst>
    <pc:chgData name="LIKHIT JHA - 70362019091" userId="S::likhit.jha91@svkmmumbai.onmicrosoft.com::9e8dfc53-7bdf-4964-b202-19a39991c29d" providerId="AD" clId="Web-{F72853EA-B808-4723-9EC4-3F729B9167A8}"/>
    <pc:docChg chg="modSld">
      <pc:chgData name="LIKHIT JHA - 70362019091" userId="S::likhit.jha91@svkmmumbai.onmicrosoft.com::9e8dfc53-7bdf-4964-b202-19a39991c29d" providerId="AD" clId="Web-{F72853EA-B808-4723-9EC4-3F729B9167A8}" dt="2021-02-12T11:36:28.608" v="0" actId="1076"/>
      <pc:docMkLst>
        <pc:docMk/>
      </pc:docMkLst>
      <pc:sldChg chg="modSp">
        <pc:chgData name="LIKHIT JHA - 70362019091" userId="S::likhit.jha91@svkmmumbai.onmicrosoft.com::9e8dfc53-7bdf-4964-b202-19a39991c29d" providerId="AD" clId="Web-{F72853EA-B808-4723-9EC4-3F729B9167A8}" dt="2021-02-12T11:36:28.608" v="0" actId="1076"/>
        <pc:sldMkLst>
          <pc:docMk/>
          <pc:sldMk cId="0" sldId="291"/>
        </pc:sldMkLst>
        <pc:picChg chg="mod">
          <ac:chgData name="LIKHIT JHA - 70362019091" userId="S::likhit.jha91@svkmmumbai.onmicrosoft.com::9e8dfc53-7bdf-4964-b202-19a39991c29d" providerId="AD" clId="Web-{F72853EA-B808-4723-9EC4-3F729B9167A8}" dt="2021-02-12T11:36:28.608" v="0" actId="1076"/>
          <ac:picMkLst>
            <pc:docMk/>
            <pc:sldMk cId="0" sldId="291"/>
            <ac:picMk id="10242" creationId="{00000000-0000-0000-0000-000000000000}"/>
          </ac:picMkLst>
        </pc:picChg>
      </pc:sldChg>
    </pc:docChg>
  </pc:docChgLst>
  <pc:docChgLst>
    <pc:chgData name="AARJAV HANSOTI - 70362019022" userId="S::aarjav.hansoti@svkmmumbai.onmicrosoft.com::c82d256e-2472-432a-ba54-db8cd45c00f5" providerId="AD" clId="Web-{5503E5E8-C63E-46F0-820E-788881CBBD2F}"/>
    <pc:docChg chg="modSld">
      <pc:chgData name="AARJAV HANSOTI - 70362019022" userId="S::aarjav.hansoti@svkmmumbai.onmicrosoft.com::c82d256e-2472-432a-ba54-db8cd45c00f5" providerId="AD" clId="Web-{5503E5E8-C63E-46F0-820E-788881CBBD2F}" dt="2021-02-12T13:03:54.168" v="0" actId="1076"/>
      <pc:docMkLst>
        <pc:docMk/>
      </pc:docMkLst>
      <pc:sldChg chg="modSp">
        <pc:chgData name="AARJAV HANSOTI - 70362019022" userId="S::aarjav.hansoti@svkmmumbai.onmicrosoft.com::c82d256e-2472-432a-ba54-db8cd45c00f5" providerId="AD" clId="Web-{5503E5E8-C63E-46F0-820E-788881CBBD2F}" dt="2021-02-12T13:03:54.168" v="0" actId="1076"/>
        <pc:sldMkLst>
          <pc:docMk/>
          <pc:sldMk cId="2292420116" sldId="256"/>
        </pc:sldMkLst>
        <pc:picChg chg="mod">
          <ac:chgData name="AARJAV HANSOTI - 70362019022" userId="S::aarjav.hansoti@svkmmumbai.onmicrosoft.com::c82d256e-2472-432a-ba54-db8cd45c00f5" providerId="AD" clId="Web-{5503E5E8-C63E-46F0-820E-788881CBBD2F}" dt="2021-02-12T13:03:54.168" v="0" actId="1076"/>
          <ac:picMkLst>
            <pc:docMk/>
            <pc:sldMk cId="2292420116" sldId="256"/>
            <ac:picMk id="3" creationId="{00000000-0000-0000-0000-000000000000}"/>
          </ac:picMkLst>
        </pc:picChg>
      </pc:sldChg>
    </pc:docChg>
  </pc:docChgLst>
  <pc:docChgLst>
    <pc:chgData name="ARYAN YADAV - 70362019069" userId="S::aryan.yadav@svkmmumbai.onmicrosoft.com::ce909bee-394a-4250-81ca-d20e1f6d2c60" providerId="AD" clId="Web-{76C33FD8-F550-4A08-8AAF-6AF25D21FF68}"/>
    <pc:docChg chg="addSld delSld">
      <pc:chgData name="ARYAN YADAV - 70362019069" userId="S::aryan.yadav@svkmmumbai.onmicrosoft.com::ce909bee-394a-4250-81ca-d20e1f6d2c60" providerId="AD" clId="Web-{76C33FD8-F550-4A08-8AAF-6AF25D21FF68}" dt="2021-03-01T06:01:49.901" v="1"/>
      <pc:docMkLst>
        <pc:docMk/>
      </pc:docMkLst>
      <pc:sldChg chg="add del">
        <pc:chgData name="ARYAN YADAV - 70362019069" userId="S::aryan.yadav@svkmmumbai.onmicrosoft.com::ce909bee-394a-4250-81ca-d20e1f6d2c60" providerId="AD" clId="Web-{76C33FD8-F550-4A08-8AAF-6AF25D21FF68}" dt="2021-03-01T06:01:49.901" v="1"/>
        <pc:sldMkLst>
          <pc:docMk/>
          <pc:sldMk cId="0" sldId="293"/>
        </pc:sldMkLst>
      </pc:sldChg>
    </pc:docChg>
  </pc:docChgLst>
  <pc:docChgLst>
    <pc:chgData name="BHAVIKA SHRIVASTAVA - 70362019070" userId="S::bhavika.shrivastava@svkmmumbai.onmicrosoft.com::9b1bfb17-fd85-4246-bdd7-688787632dcc" providerId="AD" clId="Web-{81E4AF9F-90A5-0000-808F-05124CE85909}"/>
    <pc:docChg chg="addSld delSld">
      <pc:chgData name="BHAVIKA SHRIVASTAVA - 70362019070" userId="S::bhavika.shrivastava@svkmmumbai.onmicrosoft.com::9b1bfb17-fd85-4246-bdd7-688787632dcc" providerId="AD" clId="Web-{81E4AF9F-90A5-0000-808F-05124CE85909}" dt="2021-03-01T04:57:51.023" v="1"/>
      <pc:docMkLst>
        <pc:docMk/>
      </pc:docMkLst>
      <pc:sldChg chg="new del">
        <pc:chgData name="BHAVIKA SHRIVASTAVA - 70362019070" userId="S::bhavika.shrivastava@svkmmumbai.onmicrosoft.com::9b1bfb17-fd85-4246-bdd7-688787632dcc" providerId="AD" clId="Web-{81E4AF9F-90A5-0000-808F-05124CE85909}" dt="2021-03-01T04:57:51.023" v="1"/>
        <pc:sldMkLst>
          <pc:docMk/>
          <pc:sldMk cId="3395434768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645C1-11C0-4B38-B0A5-1819D25B4415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34D2-8C57-4FF1-B8E2-99EE89C5D6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0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9920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8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7546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29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2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54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374" y="177075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2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8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1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0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8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ABED51-31D2-4510-BAE6-3ACFBF2A1C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3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Copyright© Texas Education Agency, 2015.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3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399"/>
            <a:ext cx="6858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8709" y="1660853"/>
            <a:ext cx="5493291" cy="28471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>
                <a:solidFill>
                  <a:schemeClr val="tx1"/>
                </a:solidFill>
              </a:rPr>
              <a:t> Diversity in the Workplace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327654" y="4609896"/>
            <a:ext cx="5864346" cy="1126283"/>
          </a:xfrm>
        </p:spPr>
        <p:txBody>
          <a:bodyPr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2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2713" y="787632"/>
            <a:ext cx="6935040" cy="505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6026" y="970734"/>
            <a:ext cx="6817658" cy="50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373" y="786652"/>
            <a:ext cx="7254491" cy="510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6403" y="486334"/>
            <a:ext cx="7828201" cy="541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7219" y="326090"/>
            <a:ext cx="8480851" cy="633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3310" y="813827"/>
            <a:ext cx="7523349" cy="537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006" y="672354"/>
            <a:ext cx="7689971" cy="5232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0320" y="820271"/>
            <a:ext cx="6764992" cy="4863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4162" y="1030101"/>
            <a:ext cx="7047380" cy="50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763" y="670392"/>
            <a:ext cx="7734579" cy="570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83799" y="431944"/>
            <a:ext cx="8031801" cy="5806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4041" y="661428"/>
            <a:ext cx="7516065" cy="525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3675" y="720819"/>
            <a:ext cx="7459196" cy="512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95" y="596433"/>
            <a:ext cx="7865688" cy="560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2677" y="527796"/>
            <a:ext cx="7932923" cy="550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1154" y="603893"/>
            <a:ext cx="7799294" cy="563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6821" y="537881"/>
            <a:ext cx="7958779" cy="567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0788" y="512390"/>
            <a:ext cx="7915836" cy="5619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2920" y="477091"/>
            <a:ext cx="8041621" cy="546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4516" y="584948"/>
            <a:ext cx="8023132" cy="5392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6951" y="892548"/>
            <a:ext cx="7104249" cy="5115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0470" y="522207"/>
            <a:ext cx="8350623" cy="594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9167" y="569819"/>
            <a:ext cx="8297115" cy="59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6403" y="620166"/>
            <a:ext cx="7775502" cy="556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039" y="601395"/>
            <a:ext cx="8019490" cy="574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7707" y="715018"/>
            <a:ext cx="7422776" cy="558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2213" y="755557"/>
            <a:ext cx="7611034" cy="554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BED51-31D2-4510-BAE6-3ACFBF2A1CD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7706" y="655264"/>
            <a:ext cx="7705164" cy="551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0819B34069274BAE4C3F2D592309F5" ma:contentTypeVersion="8" ma:contentTypeDescription="Create a new document." ma:contentTypeScope="" ma:versionID="b57b661dc877ca7022fde901320b4982">
  <xsd:schema xmlns:xsd="http://www.w3.org/2001/XMLSchema" xmlns:xs="http://www.w3.org/2001/XMLSchema" xmlns:p="http://schemas.microsoft.com/office/2006/metadata/properties" xmlns:ns2="0fe8b6f7-013f-46e2-bbb4-3b04bd36085b" targetNamespace="http://schemas.microsoft.com/office/2006/metadata/properties" ma:root="true" ma:fieldsID="790842f702aad3c5548e095d3206d49c" ns2:_="">
    <xsd:import namespace="0fe8b6f7-013f-46e2-bbb4-3b04bd3608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8b6f7-013f-46e2-bbb4-3b04bd360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888076-0792-4205-91DB-5324F4C11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675208-D679-4AA4-AF28-4E9144E03ED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4054DBB-BA6E-4353-BD95-6FCC02DFFA19}">
  <ds:schemaRefs>
    <ds:schemaRef ds:uri="0fe8b6f7-013f-46e2-bbb4-3b04bd3608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Wisp</vt:lpstr>
      <vt:lpstr> Diversity in the Workplace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Cynthia Moreno</Manager>
  <Company>Stephen F. Austin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- Cultural Diversity in the Workplace</dc:title>
  <dc:subject>Hospitality and Tourism</dc:subject>
  <dc:creator>Statewide Instructional Resources Development Center</dc:creator>
  <cp:keywords>Cultural Diversity in the Workplace</cp:keywords>
  <dc:description>© Copyright TEA</dc:description>
  <cp:revision>3</cp:revision>
  <dcterms:created xsi:type="dcterms:W3CDTF">2015-07-06T22:54:25Z</dcterms:created>
  <dcterms:modified xsi:type="dcterms:W3CDTF">2021-03-08T05:19:56Z</dcterms:modified>
  <cp:category>Travel and Tourism Management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0x010100050819B34069274BAE4C3F2D592309F5</vt:lpwstr>
  </property>
</Properties>
</file>